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8" r:id="rId4"/>
    <p:sldId id="257" r:id="rId5"/>
    <p:sldId id="260" r:id="rId6"/>
    <p:sldId id="265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AF2"/>
    <a:srgbClr val="A4D2FE"/>
    <a:srgbClr val="BFC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5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3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24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9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87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3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2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0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6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81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612" y="0"/>
            <a:ext cx="1425387" cy="14253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402762" cy="142538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93270" y="51582"/>
            <a:ext cx="6118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ХЕРСОНСЬКИЙ ДЕРЖАВНИЙ УНІВЕРСИТЕТ</a:t>
            </a:r>
            <a:b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Факультет біології, географії </a:t>
            </a:r>
            <a:r>
              <a:rPr lang="uk-U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 екології</a:t>
            </a: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Кафедра географії та екології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2294" y="2765107"/>
            <a:ext cx="58194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Дисципл</a:t>
            </a:r>
            <a:r>
              <a:rPr lang="uk-UA" sz="3200" dirty="0"/>
              <a:t>іна вільного вибору</a:t>
            </a:r>
          </a:p>
          <a:p>
            <a:pPr algn="ctr"/>
            <a:r>
              <a:rPr lang="uk-UA" sz="3200" b="1" dirty="0" smtClean="0"/>
              <a:t>«ГЕОГРАФІЧНЕ КРАЄЗНАВСТВО»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2.depositphotos.com/1954507/6163/v/950/depos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538"/>
            <a:ext cx="9144000" cy="692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4095" y="676051"/>
            <a:ext cx="81758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/>
              <a:t>«Краєзнавство – всебічне вивчення частини країни (області, району, міста тощо) переважно місцевим населенням. 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/>
              <a:t>Основним завданням краєзнавства є вивчення природи, населення, </a:t>
            </a:r>
            <a:r>
              <a:rPr lang="uk-U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господарства</a:t>
            </a:r>
            <a:r>
              <a:rPr lang="uk-UA" sz="2000" b="1" dirty="0" smtClean="0"/>
              <a:t>, історії та культури рідного краю з пізнавальною, науковою, навчальною, виховною і практичною метою» (Українська Радянська енциклопедія). </a:t>
            </a:r>
          </a:p>
          <a:p>
            <a:pPr algn="just">
              <a:lnSpc>
                <a:spcPct val="150000"/>
              </a:lnSpc>
            </a:pPr>
            <a:r>
              <a:rPr lang="uk-UA" sz="2000" b="1" dirty="0" smtClean="0"/>
              <a:t>Українське національне краєзнавство поділяється на три основні складові, а саме: географічне, історичне, соціальне. Кожна з цих частин, відповідно має свій об’єкт вивчення: географічне краєзнавство – об’єктом свого вивчення має природу, населення і господарство України. 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0817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st2.depositphotos.com/1954507/6163/v/950/depos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2422" y="145539"/>
            <a:ext cx="8773319" cy="2680862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/>
              <a:t>Мета курсу </a:t>
            </a:r>
            <a:r>
              <a:rPr lang="uk-UA" sz="2000" dirty="0" smtClean="0"/>
              <a:t>– </a:t>
            </a:r>
            <a:r>
              <a:rPr lang="uk-UA" b="1" dirty="0" smtClean="0"/>
              <a:t>розглянути сутність та теоретико-методологічні засади географічного краєзнавства, взяємозв'язок з іншими дисциплінами; формування у студентів фахового розуміння геопросторових особливостей географічного краєзнав</a:t>
            </a:r>
            <a:r>
              <a:rPr lang="ru-RU" b="1" dirty="0" smtClean="0"/>
              <a:t>ства</a:t>
            </a:r>
            <a:r>
              <a:rPr lang="ru-RU" b="1" dirty="0"/>
              <a:t>; </a:t>
            </a:r>
            <a:r>
              <a:rPr lang="en-GB" b="1" dirty="0" smtClean="0"/>
              <a:t>c</a:t>
            </a:r>
            <a:r>
              <a:rPr lang="uk-UA" b="1" dirty="0" smtClean="0"/>
              <a:t>формувати знання студентів про суть краєзнавства, методи досліджень рідного краю; розкрити особливості розвитку туристичного краєзнавства на етапах його формування</a:t>
            </a:r>
            <a:r>
              <a:rPr lang="ru-RU" b="1" dirty="0" smtClean="0"/>
              <a:t>.</a:t>
            </a:r>
            <a:endParaRPr lang="uk-UA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2422" y="2698115"/>
            <a:ext cx="7795932" cy="3370153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/>
              <a:t>Фахові предметні компетентності</a:t>
            </a:r>
            <a:r>
              <a:rPr lang="uk-UA" sz="2000" dirty="0" smtClean="0"/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b="1" dirty="0" smtClean="0"/>
              <a:t>Вміти використовувати карти, путівники й іншу літературу для вивчення умов і можливостей розвитку географічного краєзнавства і туризму в тім або іншому регіоні;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b="1" dirty="0" smtClean="0"/>
              <a:t>Давати на основі різних джерел характеристики </a:t>
            </a:r>
            <a:r>
              <a:rPr lang="uk-UA" b="1" dirty="0" err="1" smtClean="0"/>
              <a:t>краєзнавчотуристського</a:t>
            </a:r>
            <a:r>
              <a:rPr lang="uk-UA" b="1" dirty="0" smtClean="0"/>
              <a:t> району, центра, маршруту;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b="1" dirty="0" smtClean="0"/>
              <a:t>Здатність використовувати краєзнавчі ресурси краю для організації та здійснення туристично-рекреаційної діяльності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679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st2.depositphotos.com/1954507/6163/v/950/depos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72746" y="0"/>
            <a:ext cx="8598507" cy="4801314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Завдання курсу</a:t>
            </a: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uk-UA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uk-UA" sz="2000" b="1" dirty="0" smtClean="0"/>
              <a:t>Теоретичні: вивчення історії, етапів становлення та формування географічного краєзнавства в Україні; дослідження найважливіших закономірностей, чинників, які визначають формування, розвиток і розміщення об’єктів географічного краєзнавства, на ринку туристичних послуг регіону, держави; поглибити, систематизувати теоретичні знання щодо проблем і перспектив розвитку географічного краєзнавства в Україні; Практичні: виробити вміння узагальнювати теоретико-практичні матеріали, аналізувати практичну інформацію, працювати зі спеціальною літературою, довідковими виданнями тощо.</a:t>
            </a:r>
            <a:endParaRPr lang="uk-U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st2.depositphotos.com/1954507/6163/v/950/depos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937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186" y="662362"/>
            <a:ext cx="8029202" cy="4985980"/>
          </a:xfrm>
          <a:prstGeom prst="rect">
            <a:avLst/>
          </a:prstGeom>
          <a:noFill/>
          <a:ln>
            <a:solidFill>
              <a:srgbClr val="BFC9CC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Програма навчальної </a:t>
            </a:r>
            <a:r>
              <a:rPr lang="uk-UA" sz="2400" b="1" dirty="0" smtClean="0"/>
              <a:t>дисципліни</a:t>
            </a:r>
          </a:p>
          <a:p>
            <a:pPr algn="ctr"/>
            <a:endParaRPr lang="uk-UA" sz="2400" b="1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Об’єкт, предмет, науково методичні основи географічного краєзнавства та методики його викладання</a:t>
            </a:r>
            <a:r>
              <a:rPr lang="uk-UA" sz="2000" b="1" dirty="0" smtClean="0"/>
              <a:t>.</a:t>
            </a:r>
            <a:endParaRPr lang="uk-UA" sz="2000" b="1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Історія становлення й розвитку краєзнавства в Україні</a:t>
            </a:r>
            <a:r>
              <a:rPr lang="uk-UA" sz="2000" b="1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Методи туристично-краєзнавчих досліджень та організація краєзнавчих досліджень на місцевості</a:t>
            </a:r>
            <a:r>
              <a:rPr lang="ru-RU" sz="2000" b="1" dirty="0" smtClean="0"/>
              <a:t>.</a:t>
            </a:r>
            <a:r>
              <a:rPr lang="uk-UA" sz="2000" b="1" dirty="0" smtClean="0"/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Туристична картографія як основний методологічний засіб географічного краєзнавства.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Фортеці, замки і монастирі як краєзнавчо – туристичні об’єкти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Музеї як об’єкти краєзнавчо – туристичної діяльності</a:t>
            </a:r>
            <a:r>
              <a:rPr lang="ru-RU" sz="2000" b="1" dirty="0" smtClean="0"/>
              <a:t>. </a:t>
            </a:r>
          </a:p>
        </p:txBody>
      </p:sp>
      <p:sp>
        <p:nvSpPr>
          <p:cNvPr id="3" name="AutoShape 2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460374" y="160337"/>
            <a:ext cx="4165413" cy="416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2.depositphotos.com/1954507/6163/v/950/depos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937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99247" y="885161"/>
            <a:ext cx="7960659" cy="466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Організація використання печер для цілей краєзнавства.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Структура географічного краєзнавства та методики його викладання й організаційні форми.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Регіональні особливості геопросторової організації господарського комплексу України.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Регіональні особливості геопросторової організації туристичного комплексу України.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Краєзнавчо-туристичні ресурси України.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Особливості геопрсторової організації краєзнавчо-туристичного комплексу Херсонської області.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99340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81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6308" y="2854750"/>
            <a:ext cx="4591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431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398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21</cp:revision>
  <dcterms:created xsi:type="dcterms:W3CDTF">2020-07-29T16:47:03Z</dcterms:created>
  <dcterms:modified xsi:type="dcterms:W3CDTF">2020-07-29T20:59:31Z</dcterms:modified>
</cp:coreProperties>
</file>